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9" r:id="rId2"/>
    <p:sldId id="260" r:id="rId3"/>
    <p:sldId id="261" r:id="rId4"/>
    <p:sldId id="262" r:id="rId5"/>
    <p:sldId id="263" r:id="rId6"/>
    <p:sldId id="265" r:id="rId7"/>
    <p:sldId id="268" r:id="rId8"/>
    <p:sldId id="266" r:id="rId9"/>
    <p:sldId id="267" r:id="rId10"/>
    <p:sldId id="271" r:id="rId11"/>
    <p:sldId id="273" r:id="rId12"/>
    <p:sldId id="274" r:id="rId13"/>
    <p:sldId id="275" r:id="rId14"/>
    <p:sldId id="276" r:id="rId15"/>
    <p:sldId id="277" r:id="rId16"/>
    <p:sldId id="279" r:id="rId17"/>
    <p:sldId id="280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41" autoAdjust="0"/>
  </p:normalViewPr>
  <p:slideViewPr>
    <p:cSldViewPr>
      <p:cViewPr>
        <p:scale>
          <a:sx n="64" d="100"/>
          <a:sy n="64" d="100"/>
        </p:scale>
        <p:origin x="-3864" y="-12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BDB37-D5D1-4D80-AD65-84863311111D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093DA-0A7F-44F4-8958-1A25454BA8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34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093DA-0A7F-44F4-8958-1A25454BA8C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56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256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67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136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395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22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47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41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5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10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782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686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59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адим\Picture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792088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i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i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6600" b="1" i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роект </a:t>
            </a:r>
          </a:p>
          <a:p>
            <a:pPr algn="ctr"/>
            <a:r>
              <a:rPr lang="ru-RU" sz="6600" b="1" i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66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Лекарственные</a:t>
            </a:r>
            <a:r>
              <a:rPr lang="ru-RU" sz="6600" b="1" i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i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травы»</a:t>
            </a:r>
            <a:endParaRPr lang="ru-RU" sz="6600" b="1" i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3566809"/>
            <a:ext cx="40298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Автор: </a:t>
            </a:r>
            <a:r>
              <a:rPr lang="ru-RU" sz="2400" b="1" i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АбдуллаеваМайсат</a:t>
            </a:r>
            <a:r>
              <a:rPr lang="ru-RU" sz="24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Запировна</a:t>
            </a:r>
            <a:r>
              <a:rPr lang="ru-RU" sz="24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воспитатель</a:t>
            </a:r>
          </a:p>
          <a:p>
            <a:pPr algn="ctr"/>
            <a:r>
              <a:rPr lang="ru-RU" sz="2400" b="1" i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МБДОУ д </a:t>
            </a:r>
            <a:r>
              <a:rPr lang="en-US" sz="2400" b="1" i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ru-RU" sz="2400" b="1" i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№ </a:t>
            </a:r>
            <a:r>
              <a:rPr lang="ru-RU" sz="2400" b="1" i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r>
              <a:rPr lang="ru-RU" sz="2400" b="1" i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sz="24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Русалочка</a:t>
            </a:r>
            <a:r>
              <a:rPr lang="ru-RU" sz="2400" b="1" i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r>
              <a:rPr lang="ru-RU" sz="2400" b="1" i="1" cap="none" spc="0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г.Кстово</a:t>
            </a:r>
            <a:r>
              <a:rPr lang="ru-RU" sz="2400" b="1" i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cap="none" spc="0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Кстовского</a:t>
            </a:r>
            <a:r>
              <a:rPr lang="ru-RU" sz="2400" b="1" i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р-на Нижегородской обл.</a:t>
            </a:r>
            <a:endParaRPr lang="ru-RU" sz="2400" b="1" i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5805264"/>
            <a:ext cx="18722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2017 </a:t>
            </a:r>
            <a:r>
              <a:rPr lang="ru-RU" sz="2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</a:t>
            </a:r>
            <a:endParaRPr lang="ru-RU" sz="24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31527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67575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адим\Picture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81" y="0"/>
            <a:ext cx="9149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3768" y="260648"/>
            <a:ext cx="7434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3768" y="260648"/>
            <a:ext cx="815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/>
              <a:t>Исследовательская деятельность: приготовления настоя и отвара из лекарственных растений.</a:t>
            </a:r>
            <a:endParaRPr lang="ru-RU" sz="2400" dirty="0"/>
          </a:p>
        </p:txBody>
      </p:sp>
      <p:pic>
        <p:nvPicPr>
          <p:cNvPr id="1026" name="Picture 2" descr="C:\Users\IRBIS\Pictures\IMG_1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09" y="1183978"/>
            <a:ext cx="3168352" cy="25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RBIS\Pictures\IMG_1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3334" y="3951539"/>
            <a:ext cx="3035050" cy="260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RBIS\Pictures\IMG_16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3333" y="1154769"/>
            <a:ext cx="3035050" cy="256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RBIS\Pictures\IMG_16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09" y="3922128"/>
            <a:ext cx="3168352" cy="263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16163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адим\Picture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3" y="0"/>
            <a:ext cx="9149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3768" y="260648"/>
            <a:ext cx="7434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Реализация проекта:</a:t>
            </a:r>
            <a:endParaRPr lang="ru-RU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5" y="1340769"/>
            <a:ext cx="6912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Образовательная область </a:t>
            </a:r>
            <a:endParaRPr lang="ru-RU" sz="2400" b="1" i="1" dirty="0" smtClean="0"/>
          </a:p>
          <a:p>
            <a:pPr algn="ctr"/>
            <a:r>
              <a:rPr lang="ru-RU" sz="2400" b="1" i="1" dirty="0" smtClean="0"/>
              <a:t>«Художественно - эстетическое развитие»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5" y="2171766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/>
              <a:t>Рисование "Лекарственные травы".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837" y="3229771"/>
            <a:ext cx="3743325" cy="250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0388" y="3212976"/>
            <a:ext cx="37433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062627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адим\Picture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3" y="0"/>
            <a:ext cx="9149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16633"/>
            <a:ext cx="5814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/>
              <a:t>Выставка детских рисунков "Наши зеленые помощники".</a:t>
            </a:r>
            <a:endParaRPr lang="ru-RU" sz="2400" dirty="0"/>
          </a:p>
        </p:txBody>
      </p:sp>
      <p:pic>
        <p:nvPicPr>
          <p:cNvPr id="6147" name="Picture 3" descr="D:\IMG_1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1052735"/>
            <a:ext cx="4036698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IMG_74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8"/>
            <a:ext cx="3888432" cy="297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774362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адим\Pictures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3" y="0"/>
            <a:ext cx="9149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332657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/>
              <a:t>Оформление гербария "Луговые лекарственные и сорные травы."</a:t>
            </a:r>
            <a:endParaRPr lang="ru-RU" sz="2400" dirty="0"/>
          </a:p>
        </p:txBody>
      </p:sp>
      <p:pic>
        <p:nvPicPr>
          <p:cNvPr id="6147" name="Picture 3" descr="D:\фото садик\фото с телефона\IMG_20150820_0655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9"/>
            <a:ext cx="3852427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IMG_14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268759"/>
            <a:ext cx="3739833" cy="23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IMG_14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73760" y="3347316"/>
            <a:ext cx="2572938" cy="36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IMG_14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0349" y="3260251"/>
            <a:ext cx="2572941" cy="37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7329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адим\Picture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3" y="0"/>
            <a:ext cx="9149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692696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/>
              <a:t>Чтение отрывков из рассказа "Огород на опушке" А. Стрижева.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 smtClean="0"/>
              <a:t>А</a:t>
            </a:r>
            <a:r>
              <a:rPr lang="ru-RU" sz="2400" i="1" dirty="0"/>
              <a:t>. </a:t>
            </a:r>
            <a:r>
              <a:rPr lang="ru-RU" sz="2400" i="1" dirty="0" err="1"/>
              <a:t>Онегова</a:t>
            </a:r>
            <a:r>
              <a:rPr lang="ru-RU" sz="2400" i="1" dirty="0"/>
              <a:t> "Тропинка полевая",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 smtClean="0"/>
              <a:t> </a:t>
            </a:r>
            <a:r>
              <a:rPr lang="ru-RU" sz="2400" i="1" dirty="0"/>
              <a:t>Н. Павловой "Загадки цветов",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 smtClean="0"/>
              <a:t>А</a:t>
            </a:r>
            <a:r>
              <a:rPr lang="ru-RU" sz="2400" i="1" dirty="0"/>
              <a:t>. Плешакова "Зеленые страницы",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 smtClean="0"/>
              <a:t>Э</a:t>
            </a:r>
            <a:r>
              <a:rPr lang="ru-RU" sz="2400" i="1" dirty="0"/>
              <a:t>. </a:t>
            </a:r>
            <a:r>
              <a:rPr lang="ru-RU" sz="2400" i="1" dirty="0" err="1"/>
              <a:t>Шима</a:t>
            </a:r>
            <a:r>
              <a:rPr lang="ru-RU" sz="2400" i="1" dirty="0"/>
              <a:t> «Сказки, найденные в траве»,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 smtClean="0"/>
              <a:t> </a:t>
            </a:r>
            <a:r>
              <a:rPr lang="ru-RU" sz="2400" i="1" dirty="0"/>
              <a:t>С. Козлова «Волшебная травка зверобой»,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 smtClean="0"/>
              <a:t> </a:t>
            </a:r>
            <a:r>
              <a:rPr lang="ru-RU" sz="2400" i="1" dirty="0"/>
              <a:t>К. Паустовский «Заботливый цветок»</a:t>
            </a:r>
            <a:endParaRPr lang="ru-RU" sz="2400" dirty="0"/>
          </a:p>
        </p:txBody>
      </p:sp>
      <p:pic>
        <p:nvPicPr>
          <p:cNvPr id="13314" name="Picture 2" descr="http://cv01.twirpx.net/0765/07659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385" y="3739684"/>
            <a:ext cx="211026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55.img.avito.st/1280x960/6803100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18" b="6819"/>
          <a:stretch/>
        </p:blipFill>
        <p:spPr bwMode="auto">
          <a:xfrm>
            <a:off x="3311860" y="3739684"/>
            <a:ext cx="237626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cv01.twirpx.net/0250/02508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7244" y="3739684"/>
            <a:ext cx="2073188" cy="280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285954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адим\Picture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52" y="0"/>
            <a:ext cx="9149252" cy="69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3768" y="260648"/>
            <a:ext cx="7434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Реализация проекта:</a:t>
            </a:r>
            <a:endParaRPr lang="ru-RU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5" y="1340769"/>
            <a:ext cx="6912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Образовательная </a:t>
            </a:r>
            <a:r>
              <a:rPr lang="ru-RU" sz="2400" b="1" i="1" dirty="0" smtClean="0"/>
              <a:t>область</a:t>
            </a:r>
          </a:p>
          <a:p>
            <a:pPr algn="ctr"/>
            <a:r>
              <a:rPr lang="ru-RU" sz="2400" b="1" i="1" dirty="0" smtClean="0"/>
              <a:t> </a:t>
            </a:r>
            <a:r>
              <a:rPr lang="ru-RU" sz="2400" b="1" i="1" dirty="0"/>
              <a:t>«Социально - </a:t>
            </a:r>
            <a:r>
              <a:rPr lang="ru-RU" sz="2400" b="1" i="1" dirty="0" smtClean="0"/>
              <a:t>коммуникативное </a:t>
            </a:r>
            <a:r>
              <a:rPr lang="ru-RU" sz="2400" b="1" i="1" dirty="0"/>
              <a:t>развитие»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420888"/>
            <a:ext cx="79208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/>
              <a:t>Дидактическая игра "Вершки – корешки»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/>
              <a:t>Дидактическая игра "Узнай растение" 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/>
              <a:t>Игра «Картинки – </a:t>
            </a:r>
            <a:r>
              <a:rPr lang="ru-RU" sz="2400" i="1" dirty="0" err="1"/>
              <a:t>пазлы</a:t>
            </a:r>
            <a:r>
              <a:rPr lang="ru-RU" sz="2400" i="1" dirty="0"/>
              <a:t>»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/>
              <a:t>Дидактическое упражнение "Определи по запаху" (мята, душица и др.) 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/>
              <a:t>Дидактическая игра «Мемо».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 smtClean="0"/>
              <a:t>Проблемная </a:t>
            </a:r>
            <a:r>
              <a:rPr lang="ru-RU" sz="2400" i="1" dirty="0"/>
              <a:t>ситуация "Как оказать помощь</a:t>
            </a:r>
            <a:r>
              <a:rPr lang="ru-RU" sz="2400" i="1" dirty="0" smtClean="0"/>
              <a:t>?».</a:t>
            </a:r>
            <a:endParaRPr lang="ru-RU" sz="2400" dirty="0"/>
          </a:p>
        </p:txBody>
      </p:sp>
      <p:pic>
        <p:nvPicPr>
          <p:cNvPr id="8194" name="Picture 2" descr="D:\IMG_08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7771" y="5057003"/>
            <a:ext cx="2556597" cy="164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IMG_08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5" y="5015462"/>
            <a:ext cx="2626617" cy="172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86274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адим\Picture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52" y="0"/>
            <a:ext cx="9149252" cy="757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3768" y="260648"/>
            <a:ext cx="7434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Реализация проекта:</a:t>
            </a:r>
            <a:endParaRPr lang="ru-RU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5" y="1340769"/>
            <a:ext cx="6912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Образовательная </a:t>
            </a:r>
            <a:r>
              <a:rPr lang="ru-RU" sz="2400" b="1" i="1" dirty="0" smtClean="0"/>
              <a:t>область</a:t>
            </a:r>
          </a:p>
          <a:p>
            <a:pPr algn="ctr"/>
            <a:r>
              <a:rPr lang="ru-RU" sz="2400" b="1" i="1" dirty="0" smtClean="0"/>
              <a:t> «Физическое развитие»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5" y="2171767"/>
            <a:ext cx="5742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/>
              <a:t>Подвижная игра «Пчелы».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/>
              <a:t>Подвижная игра «Кто быстрее выложит </a:t>
            </a:r>
            <a:r>
              <a:rPr lang="ru-RU" sz="2400" i="1" dirty="0" smtClean="0"/>
              <a:t>ромашку</a:t>
            </a:r>
            <a:r>
              <a:rPr lang="ru-RU" sz="2400" i="1" dirty="0"/>
              <a:t>».</a:t>
            </a:r>
            <a:endParaRPr lang="ru-RU" sz="2400" dirty="0"/>
          </a:p>
        </p:txBody>
      </p:sp>
      <p:pic>
        <p:nvPicPr>
          <p:cNvPr id="2050" name="Picture 2" descr="D:\115905_preview_IMG_604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36" y="3786190"/>
            <a:ext cx="3664750" cy="324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RBIS\Desktop\маммны фотки\IMG_2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786190"/>
            <a:ext cx="3929090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87538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адим\Picture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429" y="6734"/>
            <a:ext cx="9149252" cy="69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3768" y="260648"/>
            <a:ext cx="7434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Выводы:</a:t>
            </a:r>
            <a:endParaRPr lang="ru-RU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1" y="1571602"/>
            <a:ext cx="67687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/>
              <a:t>В ходе реализации данного проекта </a:t>
            </a:r>
            <a:r>
              <a:rPr lang="ru-RU" sz="2400" i="1" dirty="0" smtClean="0"/>
              <a:t> </a:t>
            </a:r>
            <a:r>
              <a:rPr lang="ru-RU" sz="2400" i="1" dirty="0"/>
              <a:t>дети не только </a:t>
            </a:r>
            <a:r>
              <a:rPr lang="ru-RU" sz="2400" i="1" dirty="0" smtClean="0"/>
              <a:t>узнали </a:t>
            </a:r>
            <a:r>
              <a:rPr lang="ru-RU" sz="2400" i="1" dirty="0"/>
              <a:t>названия лекарственных растений и их внешний вид, но также их лечебные качества. </a:t>
            </a:r>
            <a:endParaRPr lang="ru-RU" sz="2400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/>
              <a:t>Путем исследования дети </a:t>
            </a:r>
            <a:r>
              <a:rPr lang="ru-RU" sz="2400" i="1" dirty="0" smtClean="0"/>
              <a:t>познакомились </a:t>
            </a:r>
            <a:r>
              <a:rPr lang="ru-RU" sz="2400" i="1" dirty="0"/>
              <a:t>со свойствами </a:t>
            </a:r>
            <a:r>
              <a:rPr lang="ru-RU" sz="2400" i="1"/>
              <a:t>лекарственных </a:t>
            </a:r>
            <a:r>
              <a:rPr lang="ru-RU" sz="2400" i="1" smtClean="0"/>
              <a:t>растений</a:t>
            </a:r>
            <a:r>
              <a:rPr lang="ru-RU" sz="2400" i="1"/>
              <a:t>.</a:t>
            </a:r>
            <a:endParaRPr lang="ru-RU" sz="2400" i="1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i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 smtClean="0"/>
              <a:t>Сформировалось представление </a:t>
            </a:r>
            <a:r>
              <a:rPr lang="ru-RU" sz="2400" i="1" dirty="0"/>
              <a:t>о роли растений в оздоровлении и сохранении здоровья человека.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467817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адим\Picture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3" y="0"/>
            <a:ext cx="9149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8065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3" descr="D:\IMG_85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72010"/>
            <a:ext cx="6408712" cy="433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586581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адим\Picture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26" y="0"/>
            <a:ext cx="9149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404664"/>
            <a:ext cx="52916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</a:t>
            </a:r>
            <a:endParaRPr lang="ru-RU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43841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Экологическое воспитание - одно из основных направлений в системе образования, это способ воздействия на чувства детей, их сознание, взгляды и представления. Дети испытывают потребность в общении с природой. Они учатся любить природу, наблюдать, сопереживать, понимать, что наша Земля не сможет существовать без растений, так как они не только помогают нам дышать, но и лечат от болезней. Мы должны беречь и сохранять их, уметь правильно пользоваться их лечебными свойствами</a:t>
            </a:r>
            <a:r>
              <a:rPr lang="ru-RU" sz="2400" i="1" dirty="0" smtClean="0"/>
              <a:t>.</a:t>
            </a:r>
          </a:p>
          <a:p>
            <a:r>
              <a:rPr lang="ru-RU" sz="2400" i="1" dirty="0"/>
              <a:t>Наблюдая и рассматривая растения в группе, на улице, и узнав, что обычные растения ближайшего окружения могут помочь здоровью человека, решили узнать об их значимости в жизни людей, их целебных свойствах.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7423538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адим\Picture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52" y="0"/>
            <a:ext cx="9149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1" y="332656"/>
            <a:ext cx="4741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проекта:</a:t>
            </a:r>
            <a:endParaRPr lang="ru-RU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484784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i="1" smtClean="0">
                <a:latin typeface="+mj-lt"/>
              </a:rPr>
              <a:t>ознакомление </a:t>
            </a:r>
            <a:r>
              <a:rPr lang="ru-RU" sz="2400" i="1" dirty="0" smtClean="0">
                <a:latin typeface="+mj-lt"/>
              </a:rPr>
              <a:t>детей с миром целебных растений и формирование представления о роли растений в оздоровлении и сохранении здоровья человека.</a:t>
            </a:r>
            <a:endParaRPr lang="ru-RU" sz="2400" dirty="0">
              <a:latin typeface="+mj-lt"/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4456" y="3963888"/>
            <a:ext cx="249508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72"/>
          <a:stretch/>
        </p:blipFill>
        <p:spPr bwMode="auto">
          <a:xfrm>
            <a:off x="323528" y="3216059"/>
            <a:ext cx="2540554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850" r="32682"/>
          <a:stretch/>
        </p:blipFill>
        <p:spPr bwMode="auto">
          <a:xfrm>
            <a:off x="6083317" y="3216059"/>
            <a:ext cx="2569616" cy="266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55462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адим\Picture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420" y="0"/>
            <a:ext cx="9149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9" y="332656"/>
            <a:ext cx="57606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проекта:</a:t>
            </a:r>
            <a:endParaRPr lang="ru-RU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55986"/>
            <a:ext cx="6102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 smtClean="0"/>
              <a:t>Формировать  </a:t>
            </a:r>
            <a:r>
              <a:rPr lang="ru-RU" sz="2400" i="1" dirty="0"/>
              <a:t>представления детей о лекарственных растениях, их ценности для </a:t>
            </a:r>
            <a:r>
              <a:rPr lang="ru-RU" sz="2400" i="1" dirty="0" smtClean="0"/>
              <a:t>здоровья</a:t>
            </a:r>
            <a:r>
              <a:rPr lang="ru-RU" sz="2400" i="1" dirty="0"/>
              <a:t>.</a:t>
            </a:r>
            <a:r>
              <a:rPr lang="ru-RU" sz="2400" i="1" dirty="0" smtClean="0"/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9918" y="3428999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/>
              <a:t>Развивать игровое творчество, смекалку.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456315"/>
            <a:ext cx="6102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/>
              <a:t>Воспитывать бережное отношение к </a:t>
            </a:r>
            <a:endParaRPr lang="ru-RU" sz="2400" i="1" dirty="0" smtClean="0"/>
          </a:p>
          <a:p>
            <a:r>
              <a:rPr lang="ru-RU" sz="2400" i="1" dirty="0" smtClean="0"/>
              <a:t>     растениям</a:t>
            </a:r>
            <a:r>
              <a:rPr lang="ru-RU" sz="2400" i="1" dirty="0"/>
              <a:t>.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3426" y="3933056"/>
            <a:ext cx="6984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/>
              <a:t>Развивать речь: обогащать словарь, побуждать задавать вопросы, составлять рассказы - описания.</a:t>
            </a:r>
            <a:endParaRPr lang="ru-RU" sz="2400" dirty="0"/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9286" y="1054968"/>
            <a:ext cx="2337830" cy="23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560173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адим\Picture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9350" y="476672"/>
            <a:ext cx="62630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Участники проекта:</a:t>
            </a:r>
            <a:endParaRPr lang="ru-RU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9350" y="1772816"/>
            <a:ext cx="6263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/>
              <a:t>дети </a:t>
            </a:r>
            <a:r>
              <a:rPr lang="ru-RU" sz="2400" i="1" dirty="0" smtClean="0"/>
              <a:t>4-5лет</a:t>
            </a:r>
            <a:r>
              <a:rPr lang="ru-RU" sz="2400" i="1" dirty="0"/>
              <a:t>, </a:t>
            </a:r>
            <a:endParaRPr lang="ru-RU" sz="2400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549350" y="2492896"/>
            <a:ext cx="2590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/>
              <a:t>в</a:t>
            </a:r>
            <a:r>
              <a:rPr lang="ru-RU" sz="2400" i="1" dirty="0" smtClean="0"/>
              <a:t>оспитатель,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9351" y="3244334"/>
            <a:ext cx="2302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/>
              <a:t>родители.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9350" y="5733256"/>
            <a:ext cx="6839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/>
              <a:t>(краткосрочный) 2 </a:t>
            </a:r>
            <a:r>
              <a:rPr lang="ru-RU" sz="2000" i="1" dirty="0" smtClean="0"/>
              <a:t>месяца.01.09.16г.-25.10.2016г.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19636" y="4095173"/>
            <a:ext cx="63224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Продолжительность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проекта:</a:t>
            </a:r>
          </a:p>
        </p:txBody>
      </p:sp>
      <p:pic>
        <p:nvPicPr>
          <p:cNvPr id="1027" name="Picture 3" descr="C:\Users\IRBIS\Pictures\IMG_17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400002"/>
            <a:ext cx="3528390" cy="27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70454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адим\Picture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26" y="0"/>
            <a:ext cx="9149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3768" y="260648"/>
            <a:ext cx="74346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Предварительная работа:</a:t>
            </a:r>
            <a:endParaRPr lang="ru-RU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014974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/>
              <a:t>Подбор литературы по теме</a:t>
            </a:r>
            <a:r>
              <a:rPr lang="ru-RU" sz="2400" i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 smtClean="0"/>
              <a:t>Составление перспективного плана работы.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 smtClean="0"/>
              <a:t>Написание конспектов.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 smtClean="0"/>
              <a:t>Составление </a:t>
            </a:r>
            <a:r>
              <a:rPr lang="ru-RU" sz="2400" i="1" dirty="0"/>
              <a:t>компьютерных презентаций</a:t>
            </a:r>
            <a:r>
              <a:rPr lang="ru-RU" sz="2400" i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/>
              <a:t>Подбор литературных произведений для чтения детям</a:t>
            </a:r>
            <a:r>
              <a:rPr lang="ru-RU" sz="2400" i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 smtClean="0"/>
              <a:t>Сбор </a:t>
            </a:r>
            <a:r>
              <a:rPr lang="ru-RU" sz="2400" i="1" dirty="0"/>
              <a:t>лекарственных трав для </a:t>
            </a:r>
            <a:r>
              <a:rPr lang="ru-RU" sz="2400" i="1" dirty="0" smtClean="0"/>
              <a:t>гербария</a:t>
            </a:r>
            <a:r>
              <a:rPr lang="ru-RU" sz="2400" i="1" dirty="0"/>
              <a:t> </a:t>
            </a:r>
            <a:r>
              <a:rPr lang="ru-RU" sz="2400" i="1" dirty="0" smtClean="0"/>
              <a:t>вместе с родителями.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 smtClean="0"/>
              <a:t>Встреча </a:t>
            </a:r>
            <a:r>
              <a:rPr lang="ru-RU" sz="2400" i="1" dirty="0"/>
              <a:t>с сотрудниками аптеки</a:t>
            </a:r>
            <a:r>
              <a:rPr lang="ru-RU" sz="2400" i="1" dirty="0" smtClean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5970280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адим\Picture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3" y="0"/>
            <a:ext cx="9149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3768" y="260648"/>
            <a:ext cx="7434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Реализация проекта:</a:t>
            </a:r>
            <a:endParaRPr lang="ru-RU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5" y="1340769"/>
            <a:ext cx="6912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Образовательная область </a:t>
            </a:r>
            <a:endParaRPr lang="ru-RU" sz="2400" b="1" i="1" dirty="0" smtClean="0"/>
          </a:p>
          <a:p>
            <a:pPr algn="ctr"/>
            <a:r>
              <a:rPr lang="ru-RU" sz="2400" b="1" i="1" dirty="0" smtClean="0"/>
              <a:t>«</a:t>
            </a:r>
            <a:r>
              <a:rPr lang="ru-RU" sz="2400" b="1" i="1" dirty="0"/>
              <a:t>Познавательное развитие»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0624" y="2171766"/>
            <a:ext cx="8181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 smtClean="0"/>
              <a:t>Просмотр презентаций </a:t>
            </a:r>
            <a:r>
              <a:rPr lang="ru-RU" sz="2400" i="1" dirty="0"/>
              <a:t>"Целебные </a:t>
            </a:r>
            <a:r>
              <a:rPr lang="ru-RU" sz="2400" i="1" dirty="0" smtClean="0"/>
              <a:t>травы», «Заготовка растений для гербария»</a:t>
            </a:r>
            <a:endParaRPr lang="ru-RU" sz="2400" dirty="0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624" y="3140968"/>
            <a:ext cx="36004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01950" y="3140968"/>
            <a:ext cx="3274506" cy="287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034771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адим\Picture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26" y="0"/>
            <a:ext cx="9149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04664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dirty="0"/>
              <a:t>Целевая прогулка в " аптекарский огород". Наблюдение на участке детского сада за ростом и развитием лекарственных растений в аптечном огороде.</a:t>
            </a:r>
            <a:endParaRPr lang="ru-RU" sz="2000" dirty="0"/>
          </a:p>
        </p:txBody>
      </p:sp>
      <p:pic>
        <p:nvPicPr>
          <p:cNvPr id="1027" name="Picture 3" descr="C:\Users\Вадим\Desktop\Проект Чудо- травы\IMG_20150708_104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61546"/>
            <a:ext cx="2790502" cy="241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IMG_96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9852" y="1556792"/>
            <a:ext cx="2520280" cy="215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IMG_82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61546"/>
            <a:ext cx="2808312" cy="25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71235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адим\Picture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26" y="0"/>
            <a:ext cx="9149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48681"/>
            <a:ext cx="6030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/>
              <a:t>Рассказ "Знай и отличай лекарственные растения от не лекарственных </a:t>
            </a:r>
            <a:r>
              <a:rPr lang="ru-RU" sz="2400" i="1" dirty="0" smtClean="0"/>
              <a:t>растений».</a:t>
            </a:r>
            <a:r>
              <a:rPr lang="ru-RU" sz="2400" i="1" dirty="0"/>
              <a:t/>
            </a:r>
            <a:br>
              <a:rPr lang="ru-RU" sz="2400" i="1" dirty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44825"/>
            <a:ext cx="6030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i="1" dirty="0"/>
              <a:t>Рассказ- обсуждение "Как правильно заготовить растения для </a:t>
            </a:r>
            <a:r>
              <a:rPr lang="ru-RU" sz="2400" i="1" dirty="0" smtClean="0"/>
              <a:t>гербария».</a:t>
            </a:r>
            <a:endParaRPr lang="ru-RU" sz="2400" dirty="0"/>
          </a:p>
        </p:txBody>
      </p:sp>
      <p:pic>
        <p:nvPicPr>
          <p:cNvPr id="5122" name="Picture 2" descr="D:\IMG_8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352839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50294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580</Words>
  <Application>Microsoft Office PowerPoint</Application>
  <PresentationFormat>Экран (4:3)</PresentationFormat>
  <Paragraphs>74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«Чудо – травы»</dc:title>
  <dc:creator>Вадим</dc:creator>
  <cp:lastModifiedBy>RePack by Diakov</cp:lastModifiedBy>
  <cp:revision>62</cp:revision>
  <dcterms:created xsi:type="dcterms:W3CDTF">2016-05-08T14:57:50Z</dcterms:created>
  <dcterms:modified xsi:type="dcterms:W3CDTF">2017-07-08T20:41:46Z</dcterms:modified>
</cp:coreProperties>
</file>